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81" r:id="rId7"/>
    <p:sldId id="282" r:id="rId8"/>
    <p:sldId id="283" r:id="rId9"/>
    <p:sldId id="265" r:id="rId10"/>
    <p:sldId id="267" r:id="rId11"/>
    <p:sldId id="268" r:id="rId12"/>
    <p:sldId id="269" r:id="rId13"/>
    <p:sldId id="28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05-Sep-18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the achieved results and future 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Fourth Steering Committee meeting/ 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057401"/>
          <a:ext cx="8229600" cy="435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76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512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Website and platform launched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5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6.3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Promotional activity for student enrolment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Student enrolment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5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335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5935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to the national </a:t>
                      </a: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should be sent till March</a:t>
                      </a:r>
                      <a:r>
                        <a:rPr lang="sr-Latn-R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Inter-institutional agreements should be signed.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153400" cy="455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(fifth: MUHEC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20-21 March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2019, sixth: UNSA September 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153400" cy="120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8.5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interim and final reports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Interim and final reports submitted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–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till 14 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Further 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sr-Latn-RS" sz="2300" dirty="0" smtClean="0"/>
              <a:t>Fourth Financial report – </a:t>
            </a:r>
            <a:r>
              <a:rPr lang="sr-Latn-RS" sz="2300" dirty="0" smtClean="0">
                <a:solidFill>
                  <a:srgbClr val="00B050"/>
                </a:solidFill>
              </a:rPr>
              <a:t>15 September 2018</a:t>
            </a:r>
          </a:p>
          <a:p>
            <a:pPr algn="just"/>
            <a:r>
              <a:rPr lang="sr-Latn-RS" sz="2300" dirty="0" smtClean="0"/>
              <a:t>Work Progress Reports – </a:t>
            </a:r>
            <a:r>
              <a:rPr lang="sr-Latn-RS" sz="2300" dirty="0" smtClean="0">
                <a:solidFill>
                  <a:srgbClr val="00B050"/>
                </a:solidFill>
              </a:rPr>
              <a:t>October 2018</a:t>
            </a:r>
          </a:p>
          <a:p>
            <a:pPr algn="just"/>
            <a:r>
              <a:rPr lang="sr-Latn-RS" sz="2300" dirty="0" smtClean="0"/>
              <a:t>Work Progress Summary Report written – </a:t>
            </a:r>
            <a:r>
              <a:rPr lang="sr-Latn-RS" sz="2300" dirty="0" smtClean="0">
                <a:solidFill>
                  <a:srgbClr val="00B050"/>
                </a:solidFill>
              </a:rPr>
              <a:t>October2018</a:t>
            </a:r>
          </a:p>
          <a:p>
            <a:pPr algn="just"/>
            <a:r>
              <a:rPr lang="sr-Latn-RS" sz="2300" dirty="0" smtClean="0"/>
              <a:t>Accreditation of MsC – </a:t>
            </a:r>
            <a:r>
              <a:rPr lang="sr-Latn-RS" sz="2300" dirty="0" smtClean="0">
                <a:solidFill>
                  <a:srgbClr val="00B050"/>
                </a:solidFill>
              </a:rPr>
              <a:t>???</a:t>
            </a:r>
            <a:endParaRPr lang="sr-Latn-RS" sz="2300" dirty="0" smtClean="0"/>
          </a:p>
          <a:p>
            <a:pPr algn="just"/>
            <a:r>
              <a:rPr lang="sr-Latn-RS" sz="2300" dirty="0" smtClean="0"/>
              <a:t>EU examples of students’ internships organisation – </a:t>
            </a:r>
            <a:r>
              <a:rPr lang="sr-Latn-RS" sz="2300" dirty="0" smtClean="0">
                <a:solidFill>
                  <a:srgbClr val="00B050"/>
                </a:solidFill>
              </a:rPr>
              <a:t>September 2018</a:t>
            </a:r>
            <a:endParaRPr lang="sr-Latn-RS" sz="2300" dirty="0" smtClean="0"/>
          </a:p>
          <a:p>
            <a:pPr algn="just"/>
            <a:r>
              <a:rPr lang="sr-Latn-RS" sz="2300" dirty="0" smtClean="0"/>
              <a:t>Training promotion – </a:t>
            </a:r>
            <a:r>
              <a:rPr lang="sr-Latn-RS" sz="2300" dirty="0" smtClean="0">
                <a:solidFill>
                  <a:srgbClr val="00B050"/>
                </a:solidFill>
              </a:rPr>
              <a:t>till May 2018</a:t>
            </a:r>
          </a:p>
          <a:p>
            <a:pPr algn="just"/>
            <a:r>
              <a:rPr lang="sr-Latn-RS" sz="2300" dirty="0" smtClean="0"/>
              <a:t>Student enrolment promotion – </a:t>
            </a:r>
            <a:r>
              <a:rPr lang="sr-Latn-RS" sz="2300" dirty="0" smtClean="0">
                <a:solidFill>
                  <a:srgbClr val="00B050"/>
                </a:solidFill>
              </a:rPr>
              <a:t>October 2018</a:t>
            </a:r>
          </a:p>
          <a:p>
            <a:pPr algn="just"/>
            <a:r>
              <a:rPr lang="sr-Latn-RS" sz="2300" dirty="0" smtClean="0"/>
              <a:t>Student enrolment – </a:t>
            </a:r>
            <a:r>
              <a:rPr lang="sr-Latn-RS" sz="2300" dirty="0" smtClean="0">
                <a:solidFill>
                  <a:srgbClr val="00B050"/>
                </a:solidFill>
              </a:rPr>
              <a:t>???</a:t>
            </a:r>
            <a:r>
              <a:rPr lang="sr-Latn-RS" sz="2300" dirty="0" smtClean="0"/>
              <a:t> </a:t>
            </a:r>
          </a:p>
          <a:p>
            <a:pPr algn="just"/>
            <a:r>
              <a:rPr lang="sr-Latn-RS" sz="2300" dirty="0" smtClean="0"/>
              <a:t>Special Mobility Strand</a:t>
            </a:r>
          </a:p>
          <a:p>
            <a:pPr algn="just"/>
            <a:r>
              <a:rPr lang="sr-Latn-RS" sz="2300" dirty="0" smtClean="0"/>
              <a:t>S</a:t>
            </a:r>
            <a:r>
              <a:rPr lang="en-US" sz="2300" dirty="0" err="1" smtClean="0"/>
              <a:t>everal</a:t>
            </a:r>
            <a:r>
              <a:rPr lang="en-US" sz="2300" dirty="0" smtClean="0"/>
              <a:t> promotional and informative events </a:t>
            </a:r>
            <a:r>
              <a:rPr lang="en-US" sz="2300" dirty="0" err="1" smtClean="0"/>
              <a:t>organised</a:t>
            </a:r>
            <a:r>
              <a:rPr lang="en-US" sz="2300" dirty="0" smtClean="0"/>
              <a:t> and/or participated in </a:t>
            </a:r>
            <a:endParaRPr lang="sr-Latn-RS" sz="2300" dirty="0" smtClean="0"/>
          </a:p>
          <a:p>
            <a:pPr algn="just"/>
            <a:r>
              <a:rPr lang="sr-Latn-RS" sz="2300" dirty="0" smtClean="0"/>
              <a:t>P</a:t>
            </a:r>
            <a:r>
              <a:rPr lang="en-US" sz="2300" dirty="0" err="1" smtClean="0"/>
              <a:t>roject</a:t>
            </a:r>
            <a:r>
              <a:rPr lang="en-US" sz="2300" dirty="0" smtClean="0"/>
              <a:t> promoted through media </a:t>
            </a:r>
            <a:endParaRPr lang="sr-Latn-RS" sz="23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002180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1828800"/>
          <a:ext cx="8382000" cy="498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August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250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(KPA – 2, TCASU – 1, UBL - 1)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  <a:p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UBL, UNSA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32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Defining of admission requirements and enrolment of students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Students enrolled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chemeClr val="tx1"/>
                          </a:solidFill>
                        </a:rPr>
                        <a:t>WB HEIs should define </a:t>
                      </a: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admission requirements </a:t>
                      </a:r>
                      <a:endParaRPr lang="sr-Latn-R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Master curricula implemented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students’ internships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Students’ internships realized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r-Latn-R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10 UNI to UNSA, 5 KPA to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, 5 UNID to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r>
                        <a:rPr lang="sr-Latn-RS" sz="1600" baseline="0" noProof="0" smtClean="0">
                          <a:solidFill>
                            <a:srgbClr val="0070C0"/>
                          </a:solidFill>
                        </a:rPr>
                        <a:t>BL</a:t>
                      </a:r>
                      <a:r>
                        <a:rPr lang="en-US" sz="1600" baseline="0" noProof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5 UPKM to UNI, 2 TCASU to KPA, 5 UNSA to UNI, 5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to KPA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examples of students’ internships organisation (report)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88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133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trainings for citizens and public sector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Participants trained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0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participants, first training May 2018, second training May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6 WB HEIs have realized trainings – 200 participants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UNSA – September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Quality report on master curricula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4.6</a:t>
                      </a:r>
                      <a:r>
                        <a:rPr lang="sr-Latn-R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trainings for citizens and public sector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report on trainings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6 reports written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41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representatives from UNI, BOKU, OE (fifth: MUHEC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20-21 March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2019, sixth: UNSA September 2019)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January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External evaluation of the project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quality evaluation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of the project – 01 September 2018, second 01 September 2019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211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sr-Latn-RS" sz="1800" b="1" dirty="0" smtClean="0"/>
                        <a:t>External financial control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auditor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– end of September 2018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July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Inter-project coaching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the inter-project coaching – March 2018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1522</Words>
  <Application>Microsoft Office PowerPoint</Application>
  <PresentationFormat>On-screen Show (4:3)</PresentationFormat>
  <Paragraphs>207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Development of master curricula for natural disasters risk management in Western Balkan countries</vt:lpstr>
      <vt:lpstr>WP1 – COMPLETED Analysis of natural disasters needed to be managed in  Western Balkan region</vt:lpstr>
      <vt:lpstr>WP2 – to do list Development of master curricula</vt:lpstr>
      <vt:lpstr>WP2 – to do list Development of master curricula</vt:lpstr>
      <vt:lpstr>WP3 – COMPLETED  Development of trainings for citizens and public sector</vt:lpstr>
      <vt:lpstr>WP4 – to do list  Implementation of developed master curricula and trainings </vt:lpstr>
      <vt:lpstr>WP4 – to do list  Implementation of developed master curricula and trainings </vt:lpstr>
      <vt:lpstr>WP5 – to do list  Quality assurance and monitoring 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WP8 – to do list Project management </vt:lpstr>
      <vt:lpstr>Further project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93</cp:revision>
  <dcterms:created xsi:type="dcterms:W3CDTF">2006-08-16T00:00:00Z</dcterms:created>
  <dcterms:modified xsi:type="dcterms:W3CDTF">2018-09-05T12:46:39Z</dcterms:modified>
</cp:coreProperties>
</file>